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68" r:id="rId4"/>
  </p:sldMasterIdLst>
  <p:notesMasterIdLst>
    <p:notesMasterId r:id="rId16"/>
  </p:notesMasterIdLst>
  <p:handoutMasterIdLst>
    <p:handoutMasterId r:id="rId17"/>
  </p:handoutMasterIdLst>
  <p:sldIdLst>
    <p:sldId id="278" r:id="rId5"/>
    <p:sldId id="269" r:id="rId6"/>
    <p:sldId id="257" r:id="rId7"/>
    <p:sldId id="270" r:id="rId8"/>
    <p:sldId id="273" r:id="rId9"/>
    <p:sldId id="271" r:id="rId10"/>
    <p:sldId id="272" r:id="rId11"/>
    <p:sldId id="274" r:id="rId12"/>
    <p:sldId id="276" r:id="rId13"/>
    <p:sldId id="275" r:id="rId14"/>
    <p:sldId id="277" r:id="rId15"/>
  </p:sldIdLst>
  <p:sldSz cx="12192000" cy="6858000"/>
  <p:notesSz cx="6858000" cy="9144000"/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82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0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1770307-6B91-438D-A46B-D95BE458A4C6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2022-10-25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063CFFE-8462-416E-AEB2-4E7281CE0770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97077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5E15FE1-EE89-40D2-8831-5BB566018002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4E81925-CA98-455D-A45B-7A71D36D905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5016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12688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26528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9760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8472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21342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04064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5741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직사각형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직사각형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직사각형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그룹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직선 연결선(S)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rtlCol="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 smtClean="0"/>
              <a:t>클릭하여 마스터 부제목 스타일 편집</a:t>
            </a:r>
            <a:endParaRPr lang="ko-KR" altLang="en-US" noProof="0" dirty="0"/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 rtlCol="0"/>
          <a:lstStyle>
            <a:lvl1pPr algn="ctr">
              <a:defRPr sz="1300" spc="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73C764F-AFD9-4328-AE14-0572014F136E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B80E0B4-56F3-442E-92EF-031FA2A69B8A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63ABEC9-6D1B-4452-B4D9-0C5AB76A7B41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72AB43E-9FE1-4236-B7C5-940BF40C56BE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직사각형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직사각형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직사각형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그룹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직선 연결선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rtlCol="0"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fld id="{1958A2C8-5E47-4554-B75C-B6E8D461932C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 rtlCol="0"/>
          <a:lstStyle>
            <a:lvl1pPr algn="l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두 개의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1D66626-5F19-4E4E-807B-0173E9D7B18A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64CD448-B973-4753-ACDB-BD22860D24C5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AE5C8B0-7B74-4D2E-A735-E7DAFBD471C0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E0734A4-BC19-497F-8566-A77BECFF0BBA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직사각형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 rtlCol="0"/>
          <a:lstStyle>
            <a:lvl1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C6DEC835-4845-4C30-8EDC-97E7CD2DA91F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 rtlCol="0"/>
          <a:lstStyle>
            <a:lvl1pPr>
              <a:defRPr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12" name="직사각형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rtlCol="0"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7B3ACFA-1D78-44F7-B45F-945D3331BF4E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 rtlCol="0"/>
          <a:lstStyle>
            <a:lvl1pPr>
              <a:defRPr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10" name="직사각형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6012827-CF52-426C-8712-73977BF23717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</p:titleStyle>
    <p:bodyStyle>
      <a:lvl1pPr marL="182880" indent="-182880" algn="l" defTabSz="914400" rtl="0" eaLnBrk="1" latinLnBrk="1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45720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73152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00584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28016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16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배경에 있는 흰색 실크 레이어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1350206"/>
          </a:xfrm>
        </p:spPr>
        <p:txBody>
          <a:bodyPr rtlCol="0">
            <a:normAutofit/>
          </a:bodyPr>
          <a:lstStyle/>
          <a:p>
            <a:r>
              <a:rPr lang="ko-KR" altLang="en-US" sz="4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개발 계획</a:t>
            </a:r>
            <a:endParaRPr lang="ko-KR" altLang="en-US" sz="4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1708" y="3782291"/>
            <a:ext cx="9070848" cy="1298037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201735035 </a:t>
            </a:r>
          </a:p>
          <a:p>
            <a:pPr rtl="0">
              <a:spcAft>
                <a:spcPts val="600"/>
              </a:spcAft>
            </a:pP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IT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융합자율학부 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>
              <a:spcAft>
                <a:spcPts val="600"/>
              </a:spcAft>
            </a:pP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최진영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2322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80312" y="509591"/>
            <a:ext cx="2818015" cy="1371600"/>
          </a:xfrm>
        </p:spPr>
        <p:txBody>
          <a:bodyPr/>
          <a:lstStyle/>
          <a:p>
            <a:r>
              <a:rPr lang="ko-KR" altLang="en-US" b="1" dirty="0" smtClean="0">
                <a:solidFill>
                  <a:schemeClr val="accent2"/>
                </a:solidFill>
              </a:rPr>
              <a:t>스테이지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 smtClean="0"/>
              <a:t>스토리에 알맞게 </a:t>
            </a:r>
            <a:r>
              <a:rPr lang="ko-KR" altLang="en-US" sz="2400" dirty="0" err="1" smtClean="0"/>
              <a:t>게임속</a:t>
            </a:r>
            <a:r>
              <a:rPr lang="ko-KR" altLang="en-US" sz="2400" dirty="0"/>
              <a:t> </a:t>
            </a:r>
            <a:r>
              <a:rPr lang="ko-KR" altLang="en-US" sz="2400" dirty="0" smtClean="0"/>
              <a:t>배경은 중세시대에 관련된 건물을 이용</a:t>
            </a:r>
            <a:endParaRPr lang="en-US" altLang="ko-KR" sz="2400" dirty="0" smtClean="0"/>
          </a:p>
          <a:p>
            <a:endParaRPr lang="en-US" altLang="ko-KR" sz="2400" dirty="0" smtClean="0"/>
          </a:p>
          <a:p>
            <a:r>
              <a:rPr lang="ko-KR" altLang="en-US" sz="2400" dirty="0"/>
              <a:t>스테이지 컨셉은 중세시대 건물에서 공주와 </a:t>
            </a:r>
            <a:r>
              <a:rPr lang="ko-KR" altLang="en-US" sz="2400" dirty="0" err="1"/>
              <a:t>몬스터들이</a:t>
            </a:r>
            <a:r>
              <a:rPr lang="ko-KR" altLang="en-US" sz="2400" dirty="0"/>
              <a:t> 싸우는 것을 그려낼 </a:t>
            </a:r>
            <a:r>
              <a:rPr lang="ko-KR" altLang="en-US" sz="2400" dirty="0" smtClean="0"/>
              <a:t>예정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ko-KR" altLang="en-US" sz="2400" dirty="0" smtClean="0"/>
              <a:t>가능한 </a:t>
            </a:r>
            <a:r>
              <a:rPr lang="ko-KR" altLang="en-US" sz="2400" dirty="0" err="1" smtClean="0"/>
              <a:t>시간동안</a:t>
            </a:r>
            <a:r>
              <a:rPr lang="ko-KR" altLang="en-US" sz="2400" dirty="0" smtClean="0"/>
              <a:t> 최대한 많은 스테이지 제작 예정</a:t>
            </a:r>
            <a:endParaRPr lang="en-US" altLang="ko-KR" sz="2400" dirty="0" smtClean="0"/>
          </a:p>
          <a:p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20055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88276" y="966790"/>
            <a:ext cx="10058400" cy="4777304"/>
          </a:xfrm>
        </p:spPr>
        <p:txBody>
          <a:bodyPr/>
          <a:lstStyle/>
          <a:p>
            <a:r>
              <a:rPr lang="ko-KR" altLang="en-US" dirty="0" smtClean="0"/>
              <a:t>들어주셔서 감사합니다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6772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직사각형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배경에 있는 흰색 실크 레이어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b="15730"/>
          <a:stretch/>
        </p:blipFill>
        <p:spPr>
          <a:xfrm>
            <a:off x="20" y="54967"/>
            <a:ext cx="12191980" cy="6857990"/>
          </a:xfrm>
          <a:prstGeom prst="rect">
            <a:avLst/>
          </a:prstGeom>
        </p:spPr>
      </p:pic>
      <p:sp>
        <p:nvSpPr>
          <p:cNvPr id="23" name="직사각형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620210" y="177974"/>
            <a:ext cx="9068586" cy="1350206"/>
          </a:xfrm>
        </p:spPr>
        <p:txBody>
          <a:bodyPr rtlCol="0">
            <a:normAutofit/>
          </a:bodyPr>
          <a:lstStyle/>
          <a:p>
            <a:r>
              <a:rPr lang="ko-KR" altLang="en-US" sz="4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  <a:endParaRPr lang="ko-KR" altLang="en-US" sz="4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0576" y="1252006"/>
            <a:ext cx="9070848" cy="4493709"/>
          </a:xfrm>
        </p:spPr>
        <p:txBody>
          <a:bodyPr rtlCol="0">
            <a:normAutofit fontScale="92500" lnSpcReduction="20000"/>
          </a:bodyPr>
          <a:lstStyle/>
          <a:p>
            <a:pPr algn="l" rtl="0">
              <a:spcAft>
                <a:spcPts val="600"/>
              </a:spcAft>
            </a:pPr>
            <a:endParaRPr lang="en-US" altLang="ko-KR" dirty="0" smtClean="0"/>
          </a:p>
          <a:p>
            <a:pPr marL="342900" indent="-342900" algn="l" rtl="0">
              <a:spcAft>
                <a:spcPts val="600"/>
              </a:spcAft>
              <a:buAutoNum type="arabicPeriod"/>
            </a:pP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게임소개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 algn="l" rtl="0">
              <a:spcAft>
                <a:spcPts val="600"/>
              </a:spcAft>
              <a:buAutoNum type="arabicPeriod"/>
            </a:pPr>
            <a:endParaRPr lang="en-US" altLang="ko-KR" dirty="0"/>
          </a:p>
          <a:p>
            <a:pPr marL="342900" indent="-342900" algn="l" rtl="0">
              <a:spcAft>
                <a:spcPts val="600"/>
              </a:spcAft>
              <a:buAutoNum type="arabicPeriod"/>
            </a:pP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기존 리듬게임 방식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 algn="l" rtl="0">
              <a:spcAft>
                <a:spcPts val="600"/>
              </a:spcAft>
              <a:buAutoNum type="arabicPeriod"/>
            </a:pPr>
            <a:endParaRPr lang="en-US" altLang="ko-KR" dirty="0"/>
          </a:p>
          <a:p>
            <a:pPr marL="342900" indent="-342900" algn="l" rtl="0">
              <a:spcAft>
                <a:spcPts val="600"/>
              </a:spcAft>
              <a:buAutoNum type="arabicPeriod"/>
            </a:pPr>
            <a:r>
              <a:rPr lang="ko-KR" altLang="en-US" dirty="0" smtClean="0"/>
              <a:t>차별성</a:t>
            </a:r>
            <a:endParaRPr lang="en-US" altLang="ko-KR" dirty="0" smtClean="0"/>
          </a:p>
          <a:p>
            <a:pPr marL="342900" indent="-342900" algn="l" rtl="0">
              <a:spcAft>
                <a:spcPts val="600"/>
              </a:spcAft>
              <a:buAutoNum type="arabicPeriod"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 algn="l" rtl="0">
              <a:spcAft>
                <a:spcPts val="600"/>
              </a:spcAft>
              <a:buAutoNum type="arabicPeriod"/>
            </a:pPr>
            <a:r>
              <a:rPr lang="ko-KR" altLang="en-US" dirty="0" smtClean="0"/>
              <a:t>개발하고자 하는 리듬게임 방식</a:t>
            </a:r>
            <a:endParaRPr lang="en-US" altLang="ko-KR" dirty="0" smtClean="0"/>
          </a:p>
          <a:p>
            <a:pPr marL="342900" indent="-342900" algn="l" rtl="0">
              <a:spcAft>
                <a:spcPts val="600"/>
              </a:spcAft>
              <a:buAutoNum type="arabicPeriod"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 algn="l" rtl="0">
              <a:spcAft>
                <a:spcPts val="600"/>
              </a:spcAft>
              <a:buAutoNum type="arabicPeriod"/>
            </a:pPr>
            <a:r>
              <a:rPr lang="ko-KR" altLang="en-US" dirty="0" smtClean="0"/>
              <a:t>게임 규칙</a:t>
            </a:r>
            <a:r>
              <a:rPr lang="en-US" altLang="ko-KR" dirty="0" smtClean="0"/>
              <a:t>(</a:t>
            </a:r>
            <a:r>
              <a:rPr lang="ko-KR" altLang="en-US" dirty="0" smtClean="0"/>
              <a:t>게임플레이</a:t>
            </a:r>
            <a:r>
              <a:rPr lang="en-US" altLang="ko-KR" dirty="0" smtClean="0"/>
              <a:t>)</a:t>
            </a:r>
          </a:p>
          <a:p>
            <a:pPr marL="342900" indent="-342900" algn="l" rtl="0">
              <a:spcAft>
                <a:spcPts val="600"/>
              </a:spcAft>
              <a:buAutoNum type="arabicPeriod"/>
            </a:pPr>
            <a:endParaRPr lang="en-US" altLang="ko-KR" dirty="0"/>
          </a:p>
          <a:p>
            <a:pPr marL="342900" indent="-342900" algn="l" rtl="0">
              <a:spcAft>
                <a:spcPts val="600"/>
              </a:spcAft>
              <a:buAutoNum type="arabicPeriod"/>
            </a:pPr>
            <a:r>
              <a:rPr lang="ko-KR" altLang="en-US" dirty="0" smtClean="0"/>
              <a:t>게임 배경</a:t>
            </a:r>
            <a:endParaRPr lang="en-US" altLang="ko-KR" dirty="0" smtClean="0"/>
          </a:p>
          <a:p>
            <a:pPr marL="342900" indent="-342900" algn="l" rtl="0">
              <a:spcAft>
                <a:spcPts val="600"/>
              </a:spcAft>
              <a:buAutoNum type="arabicPeriod"/>
            </a:pPr>
            <a:endParaRPr lang="en-US" altLang="ko-KR" dirty="0"/>
          </a:p>
          <a:p>
            <a:pPr marL="342900" indent="-342900" algn="l" rtl="0">
              <a:spcAft>
                <a:spcPts val="600"/>
              </a:spcAft>
              <a:buAutoNum type="arabicPeriod"/>
            </a:pPr>
            <a:r>
              <a:rPr lang="ko-KR" altLang="en-US" dirty="0" err="1" smtClean="0"/>
              <a:t>게임스토리</a:t>
            </a:r>
            <a:endParaRPr lang="en-US" altLang="ko-KR" dirty="0" smtClean="0"/>
          </a:p>
          <a:p>
            <a:pPr marL="342900" indent="-342900" algn="l" rtl="0">
              <a:spcAft>
                <a:spcPts val="600"/>
              </a:spcAft>
              <a:buAutoNum type="arabicPeriod"/>
            </a:pPr>
            <a:endParaRPr lang="en-US" altLang="ko-KR" dirty="0"/>
          </a:p>
          <a:p>
            <a:pPr marL="342900" indent="-342900" algn="l" rtl="0">
              <a:spcAft>
                <a:spcPts val="600"/>
              </a:spcAft>
              <a:buAutoNum type="arabicPeriod"/>
            </a:pPr>
            <a:r>
              <a:rPr lang="ko-KR" altLang="en-US" dirty="0" smtClean="0"/>
              <a:t>스테이지</a:t>
            </a:r>
            <a:endParaRPr lang="en-US" altLang="ko-KR" dirty="0" smtClean="0"/>
          </a:p>
          <a:p>
            <a:pPr marL="342900" indent="-342900" algn="l" rtl="0">
              <a:spcAft>
                <a:spcPts val="600"/>
              </a:spcAft>
              <a:buAutoNum type="arabicPeriod"/>
            </a:pP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직사각형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4025185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직사각형 16">
            <a:extLst>
              <a:ext uri="{FF2B5EF4-FFF2-40B4-BE49-F238E27FC236}">
                <a16:creationId xmlns:a16="http://schemas.microsoft.com/office/drawing/2014/main" id="{7455F7F3-3A58-4BBB-95C7-CF706F9FFA1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AE3D314-6F93-4D91-8C0F-E92657F465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72691FF-CEF8-4290-BD99-E22D09292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 rtlCol="0">
            <a:normAutofit/>
          </a:bodyPr>
          <a:lstStyle/>
          <a:p>
            <a:pPr algn="ctr"/>
            <a:r>
              <a:rPr lang="ko-KR" altLang="en-US" sz="4400" b="1" dirty="0" err="1" smtClean="0"/>
              <a:t>게임명</a:t>
            </a:r>
            <a:r>
              <a:rPr lang="ko-KR" altLang="en-US" sz="4400" b="1" dirty="0" smtClean="0"/>
              <a:t> </a:t>
            </a:r>
            <a:r>
              <a:rPr lang="en-US" altLang="ko-KR" sz="4400" b="1" dirty="0" smtClean="0"/>
              <a:t>:</a:t>
            </a:r>
            <a:r>
              <a:rPr lang="en-US" altLang="ko-KR" sz="4400" dirty="0" smtClean="0"/>
              <a:t/>
            </a:r>
            <a:br>
              <a:rPr lang="en-US" altLang="ko-KR" sz="4400" dirty="0" smtClean="0"/>
            </a:br>
            <a:r>
              <a:rPr lang="ko-KR" altLang="en-US" sz="4400" dirty="0" smtClean="0"/>
              <a:t>리듬르네상스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272691FF-CEF8-4290-BD99-E22D09292076}"/>
              </a:ext>
            </a:extLst>
          </p:cNvPr>
          <p:cNvSpPr txBox="1">
            <a:spLocks/>
          </p:cNvSpPr>
          <p:nvPr/>
        </p:nvSpPr>
        <p:spPr>
          <a:xfrm>
            <a:off x="4993008" y="361685"/>
            <a:ext cx="6686374" cy="5709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algn="ctr"/>
            <a:r>
              <a:rPr lang="ko-KR" altLang="en-US" sz="4400" b="1" dirty="0"/>
              <a:t>게임 장르</a:t>
            </a:r>
            <a:r>
              <a:rPr lang="en-US" altLang="ko-KR" sz="4400" b="1" dirty="0"/>
              <a:t>: </a:t>
            </a:r>
            <a:endParaRPr lang="en-US" altLang="ko-KR" sz="4400" b="1" dirty="0" smtClean="0"/>
          </a:p>
          <a:p>
            <a:pPr algn="ctr"/>
            <a:r>
              <a:rPr lang="ko-KR" altLang="en-US" sz="4400" dirty="0" smtClean="0"/>
              <a:t>리듬게임 </a:t>
            </a:r>
            <a:r>
              <a:rPr lang="en-US" altLang="ko-KR" sz="4400" dirty="0"/>
              <a:t>+ </a:t>
            </a:r>
            <a:r>
              <a:rPr lang="en-US" altLang="ko-KR" sz="4400" dirty="0" smtClean="0"/>
              <a:t>RPG</a:t>
            </a:r>
          </a:p>
          <a:p>
            <a:pPr algn="ctr"/>
            <a:endParaRPr lang="en-US" altLang="ko-KR" sz="4400" dirty="0"/>
          </a:p>
          <a:p>
            <a:pPr algn="ctr"/>
            <a:r>
              <a:rPr lang="ko-KR" altLang="en-US" sz="4400" b="1" dirty="0" smtClean="0"/>
              <a:t>플랫폼</a:t>
            </a:r>
            <a:r>
              <a:rPr lang="en-US" altLang="ko-KR" sz="4400" b="1" dirty="0" smtClean="0"/>
              <a:t>:</a:t>
            </a:r>
          </a:p>
          <a:p>
            <a:pPr algn="ctr"/>
            <a:r>
              <a:rPr lang="en-US" altLang="ko-KR" sz="4400" dirty="0" smtClean="0"/>
              <a:t>PC</a:t>
            </a:r>
          </a:p>
          <a:p>
            <a:pPr algn="ctr"/>
            <a:endParaRPr lang="en-US" altLang="ko-KR" sz="4400" dirty="0"/>
          </a:p>
          <a:p>
            <a:pPr algn="ctr"/>
            <a:r>
              <a:rPr lang="ko-KR" altLang="en-US" sz="4400" b="1" dirty="0" err="1" smtClean="0"/>
              <a:t>게임목표</a:t>
            </a:r>
            <a:r>
              <a:rPr lang="en-US" altLang="ko-KR" sz="4400" b="1" dirty="0" smtClean="0"/>
              <a:t>:</a:t>
            </a:r>
          </a:p>
          <a:p>
            <a:pPr algn="ctr"/>
            <a:r>
              <a:rPr lang="ko-KR" altLang="en-US" sz="4400" dirty="0" smtClean="0"/>
              <a:t>플레이어를 육성하고</a:t>
            </a:r>
            <a:endParaRPr lang="en-US" altLang="ko-KR" sz="4400" dirty="0" smtClean="0"/>
          </a:p>
          <a:p>
            <a:pPr algn="ctr"/>
            <a:r>
              <a:rPr lang="ko-KR" altLang="en-US" sz="4400" dirty="0" smtClean="0"/>
              <a:t>스테이지를 클리어해</a:t>
            </a:r>
            <a:endParaRPr lang="en-US" altLang="ko-KR" sz="4400" dirty="0" smtClean="0"/>
          </a:p>
          <a:p>
            <a:pPr algn="ctr"/>
            <a:r>
              <a:rPr lang="ko-KR" altLang="en-US" sz="4400" dirty="0" smtClean="0"/>
              <a:t>엔딩에 도달한다</a:t>
            </a:r>
            <a:r>
              <a:rPr lang="en-US" altLang="ko-KR" sz="4400" dirty="0" smtClean="0"/>
              <a:t>.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7837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272691FF-CEF8-4290-BD99-E22D09292076}"/>
              </a:ext>
            </a:extLst>
          </p:cNvPr>
          <p:cNvSpPr txBox="1">
            <a:spLocks/>
          </p:cNvSpPr>
          <p:nvPr/>
        </p:nvSpPr>
        <p:spPr>
          <a:xfrm>
            <a:off x="448886" y="607219"/>
            <a:ext cx="11230495" cy="5709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algn="ctr"/>
            <a:r>
              <a:rPr lang="ko-KR" altLang="en-US" sz="14400" b="1" dirty="0" smtClean="0">
                <a:solidFill>
                  <a:schemeClr val="accent2"/>
                </a:solidFill>
              </a:rPr>
              <a:t>기존 리듬게임 방식</a:t>
            </a:r>
            <a:endParaRPr lang="en-US" altLang="ko-KR" sz="14400" b="1" dirty="0" smtClean="0">
              <a:solidFill>
                <a:schemeClr val="accent2"/>
              </a:solidFill>
            </a:endParaRPr>
          </a:p>
          <a:p>
            <a:pPr algn="ctr"/>
            <a:endParaRPr lang="en-US" altLang="ko-KR" sz="8000" dirty="0"/>
          </a:p>
          <a:p>
            <a:pPr algn="ctr"/>
            <a:endParaRPr lang="en-US" altLang="ko-KR" sz="8000" dirty="0" smtClean="0"/>
          </a:p>
          <a:p>
            <a:pPr algn="ctr"/>
            <a:endParaRPr lang="en-US" altLang="ko-KR" sz="8000" dirty="0"/>
          </a:p>
          <a:p>
            <a:pPr algn="ctr"/>
            <a:endParaRPr lang="en-US" altLang="ko-KR" sz="8000" dirty="0" smtClean="0"/>
          </a:p>
          <a:p>
            <a:pPr algn="ctr"/>
            <a:endParaRPr lang="en-US" altLang="ko-KR" sz="8000" dirty="0"/>
          </a:p>
          <a:p>
            <a:pPr algn="ctr"/>
            <a:endParaRPr lang="en-US" altLang="ko-KR" sz="8000" dirty="0" smtClean="0"/>
          </a:p>
          <a:p>
            <a:pPr algn="ctr"/>
            <a:endParaRPr lang="en-US" altLang="ko-KR" sz="8000" dirty="0"/>
          </a:p>
          <a:p>
            <a:pPr algn="ctr"/>
            <a:endParaRPr lang="en-US" altLang="ko-KR" sz="8000" dirty="0" smtClean="0"/>
          </a:p>
          <a:p>
            <a:pPr algn="ctr"/>
            <a:endParaRPr lang="en-US" altLang="ko-KR" sz="8000" dirty="0"/>
          </a:p>
          <a:p>
            <a:pPr algn="ctr"/>
            <a:endParaRPr lang="en-US" altLang="ko-KR" sz="8000" dirty="0" smtClean="0"/>
          </a:p>
          <a:p>
            <a:pPr algn="ctr"/>
            <a:endParaRPr lang="en-US" altLang="ko-KR" sz="8000" dirty="0"/>
          </a:p>
          <a:p>
            <a:pPr algn="ctr"/>
            <a:endParaRPr lang="en-US" altLang="ko-KR" sz="8000" dirty="0" smtClean="0"/>
          </a:p>
          <a:p>
            <a:pPr algn="ctr"/>
            <a:endParaRPr lang="en-US" altLang="ko-KR" sz="8000" dirty="0"/>
          </a:p>
          <a:p>
            <a:pPr algn="ctr"/>
            <a:endParaRPr lang="en-US" altLang="ko-KR" sz="8000" dirty="0" smtClean="0"/>
          </a:p>
          <a:p>
            <a:pPr algn="ctr"/>
            <a:endParaRPr lang="en-US" altLang="ko-KR" sz="8000" dirty="0"/>
          </a:p>
          <a:p>
            <a:pPr algn="ctr"/>
            <a:endParaRPr lang="en-US" altLang="ko-KR" sz="8000" dirty="0" smtClean="0"/>
          </a:p>
          <a:p>
            <a:pPr algn="ctr"/>
            <a:endParaRPr lang="en-US" altLang="ko-KR" sz="8000" dirty="0"/>
          </a:p>
          <a:p>
            <a:pPr algn="ctr"/>
            <a:endParaRPr lang="en-US" altLang="ko-KR" sz="8000" dirty="0" smtClean="0"/>
          </a:p>
          <a:p>
            <a:pPr algn="ctr"/>
            <a:r>
              <a:rPr lang="ko-KR" altLang="en-US" sz="24000" dirty="0" smtClean="0"/>
              <a:t>높은 진입장벽</a:t>
            </a:r>
            <a:r>
              <a:rPr lang="en-US" altLang="ko-KR" sz="24000" dirty="0" smtClean="0"/>
              <a:t>!</a:t>
            </a:r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r>
              <a:rPr lang="en-US" altLang="ko-KR" dirty="0" smtClean="0"/>
              <a:t/>
            </a:r>
            <a:br>
              <a:rPr lang="en-US" altLang="ko-KR" dirty="0" smtClean="0"/>
            </a:b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607" y="1283978"/>
            <a:ext cx="5724525" cy="31242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4986" y="1218368"/>
            <a:ext cx="5053541" cy="325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374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272691FF-CEF8-4290-BD99-E22D09292076}"/>
              </a:ext>
            </a:extLst>
          </p:cNvPr>
          <p:cNvSpPr txBox="1">
            <a:spLocks/>
          </p:cNvSpPr>
          <p:nvPr/>
        </p:nvSpPr>
        <p:spPr>
          <a:xfrm>
            <a:off x="448887" y="361686"/>
            <a:ext cx="11230495" cy="45489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algn="ctr"/>
            <a:r>
              <a:rPr lang="ko-KR" altLang="en-US" b="1" dirty="0" smtClean="0">
                <a:solidFill>
                  <a:schemeClr val="accent2"/>
                </a:solidFill>
              </a:rPr>
              <a:t>차별성</a:t>
            </a:r>
            <a:endParaRPr lang="en-US" altLang="ko-KR" b="1" dirty="0" smtClean="0">
              <a:solidFill>
                <a:schemeClr val="accent2"/>
              </a:solidFill>
            </a:endParaRPr>
          </a:p>
          <a:p>
            <a:pPr algn="ctr"/>
            <a:endParaRPr lang="en-US" altLang="ko-KR" dirty="0" smtClean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 smtClean="0"/>
              <a:t>+</a:t>
            </a:r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r>
              <a:rPr lang="en-US" altLang="ko-KR" dirty="0" smtClean="0"/>
              <a:t/>
            </a:r>
            <a:br>
              <a:rPr lang="en-US" altLang="ko-KR" dirty="0" smtClean="0"/>
            </a:b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887" y="1579033"/>
            <a:ext cx="4817138" cy="3124200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272691FF-CEF8-4290-BD99-E22D09292076}"/>
              </a:ext>
            </a:extLst>
          </p:cNvPr>
          <p:cNvSpPr txBox="1">
            <a:spLocks/>
          </p:cNvSpPr>
          <p:nvPr/>
        </p:nvSpPr>
        <p:spPr>
          <a:xfrm>
            <a:off x="186419" y="5357019"/>
            <a:ext cx="11599181" cy="11538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algn="ctr"/>
            <a:r>
              <a:rPr lang="ko-KR" altLang="en-US" dirty="0" smtClean="0"/>
              <a:t>리듬게임                                                                   </a:t>
            </a:r>
            <a:r>
              <a:rPr lang="en-US" altLang="ko-KR" dirty="0" smtClean="0"/>
              <a:t>RPG</a:t>
            </a:r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r>
              <a:rPr lang="en-US" altLang="ko-KR" dirty="0" smtClean="0"/>
              <a:t/>
            </a:r>
            <a:br>
              <a:rPr lang="en-US" altLang="ko-KR" dirty="0" smtClean="0"/>
            </a:b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2616" y="1536699"/>
            <a:ext cx="4734983" cy="329059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6335" y="1216605"/>
            <a:ext cx="4875971" cy="3930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184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272691FF-CEF8-4290-BD99-E22D09292076}"/>
              </a:ext>
            </a:extLst>
          </p:cNvPr>
          <p:cNvSpPr txBox="1">
            <a:spLocks/>
          </p:cNvSpPr>
          <p:nvPr/>
        </p:nvSpPr>
        <p:spPr>
          <a:xfrm>
            <a:off x="448887" y="361685"/>
            <a:ext cx="11230495" cy="5709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algn="ctr"/>
            <a:r>
              <a:rPr lang="ko-KR" altLang="en-US" sz="3200" b="1" dirty="0" smtClean="0">
                <a:solidFill>
                  <a:schemeClr val="accent2"/>
                </a:solidFill>
              </a:rPr>
              <a:t>개발하고자 하는 리듬게임 방식</a:t>
            </a:r>
            <a:endParaRPr lang="en-US" altLang="ko-KR" sz="3200" b="1" dirty="0" smtClean="0">
              <a:solidFill>
                <a:schemeClr val="accent2"/>
              </a:solidFill>
            </a:endParaRPr>
          </a:p>
          <a:p>
            <a:pPr algn="ctr"/>
            <a:endParaRPr lang="en-US" altLang="ko-KR" sz="3200" dirty="0" smtClean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 smtClean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 smtClean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 smtClean="0"/>
          </a:p>
          <a:p>
            <a:pPr algn="ctr"/>
            <a:endParaRPr lang="en-US" altLang="ko-KR" dirty="0" smtClean="0"/>
          </a:p>
          <a:p>
            <a:pPr algn="ctr"/>
            <a:r>
              <a:rPr lang="ko-KR" altLang="en-US" sz="3600" dirty="0" smtClean="0"/>
              <a:t>기존 리듬게임 </a:t>
            </a:r>
            <a:r>
              <a:rPr lang="ko-KR" altLang="en-US" sz="3600" dirty="0" err="1" smtClean="0"/>
              <a:t>처럼</a:t>
            </a:r>
            <a:r>
              <a:rPr lang="ko-KR" altLang="en-US" sz="3600" dirty="0" smtClean="0"/>
              <a:t> 진행 하되</a:t>
            </a:r>
            <a:r>
              <a:rPr lang="en-US" altLang="ko-KR" sz="3600" dirty="0" smtClean="0"/>
              <a:t>,</a:t>
            </a:r>
          </a:p>
          <a:p>
            <a:pPr algn="ctr"/>
            <a:r>
              <a:rPr lang="ko-KR" altLang="en-US" sz="3600" dirty="0" err="1" smtClean="0"/>
              <a:t>콤보제도</a:t>
            </a:r>
            <a:r>
              <a:rPr lang="ko-KR" altLang="en-US" sz="3600" dirty="0" smtClean="0"/>
              <a:t> </a:t>
            </a:r>
            <a:r>
              <a:rPr lang="en-US" altLang="ko-KR" sz="3600" dirty="0" smtClean="0"/>
              <a:t>-&gt; </a:t>
            </a:r>
            <a:r>
              <a:rPr lang="ko-KR" altLang="en-US" sz="3600" dirty="0" err="1" smtClean="0"/>
              <a:t>데미지</a:t>
            </a:r>
            <a:r>
              <a:rPr lang="en-US" altLang="ko-KR" sz="3600" dirty="0" smtClean="0"/>
              <a:t>,</a:t>
            </a:r>
            <a:r>
              <a:rPr lang="ko-KR" altLang="en-US" sz="3600" dirty="0" smtClean="0"/>
              <a:t>콤보 제도로 설계</a:t>
            </a:r>
            <a:endParaRPr lang="en-US" altLang="ko-KR" sz="3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4115" y="1268216"/>
            <a:ext cx="5260225" cy="309884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7303" y="1268216"/>
            <a:ext cx="4793847" cy="58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963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272691FF-CEF8-4290-BD99-E22D09292076}"/>
              </a:ext>
            </a:extLst>
          </p:cNvPr>
          <p:cNvSpPr txBox="1">
            <a:spLocks/>
          </p:cNvSpPr>
          <p:nvPr/>
        </p:nvSpPr>
        <p:spPr>
          <a:xfrm>
            <a:off x="448887" y="361685"/>
            <a:ext cx="11230495" cy="5709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325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algn="ctr"/>
            <a:r>
              <a:rPr lang="ko-KR" altLang="en-US" sz="11100" b="1" dirty="0" smtClean="0">
                <a:solidFill>
                  <a:schemeClr val="accent2"/>
                </a:solidFill>
              </a:rPr>
              <a:t>게임 규칙</a:t>
            </a:r>
            <a:r>
              <a:rPr lang="en-US" altLang="ko-KR" sz="11100" b="1" dirty="0" smtClean="0">
                <a:solidFill>
                  <a:schemeClr val="accent2"/>
                </a:solidFill>
              </a:rPr>
              <a:t>(</a:t>
            </a:r>
            <a:r>
              <a:rPr lang="ko-KR" altLang="en-US" sz="11100" b="1" dirty="0" smtClean="0">
                <a:solidFill>
                  <a:schemeClr val="accent2"/>
                </a:solidFill>
              </a:rPr>
              <a:t>게임플레이</a:t>
            </a:r>
            <a:r>
              <a:rPr lang="en-US" altLang="ko-KR" sz="11100" b="1" dirty="0" smtClean="0">
                <a:solidFill>
                  <a:schemeClr val="accent2"/>
                </a:solidFill>
              </a:rPr>
              <a:t>)</a:t>
            </a:r>
          </a:p>
          <a:p>
            <a:pPr algn="ctr"/>
            <a:endParaRPr lang="en-US" altLang="ko-KR" sz="7000" dirty="0"/>
          </a:p>
          <a:p>
            <a:pPr algn="ctr"/>
            <a:endParaRPr lang="en-US" altLang="ko-KR" sz="7000" dirty="0" smtClean="0"/>
          </a:p>
          <a:p>
            <a:pPr algn="ctr"/>
            <a:endParaRPr lang="en-US" altLang="ko-KR" sz="7000" dirty="0"/>
          </a:p>
          <a:p>
            <a:pPr algn="ctr"/>
            <a:endParaRPr lang="en-US" altLang="ko-KR" sz="7000" dirty="0" smtClean="0"/>
          </a:p>
          <a:p>
            <a:pPr algn="ctr"/>
            <a:endParaRPr lang="en-US" altLang="ko-KR" sz="7000" dirty="0" smtClean="0"/>
          </a:p>
          <a:p>
            <a:pPr algn="ctr"/>
            <a:r>
              <a:rPr lang="ko-KR" altLang="en-US" sz="7000" dirty="0" smtClean="0"/>
              <a:t>기존 </a:t>
            </a:r>
            <a:r>
              <a:rPr lang="ko-KR" altLang="en-US" sz="7000" dirty="0" err="1" smtClean="0"/>
              <a:t>리듬게임이</a:t>
            </a:r>
            <a:r>
              <a:rPr lang="ko-KR" altLang="en-US" sz="7000" dirty="0" smtClean="0"/>
              <a:t> 가지고 있던 </a:t>
            </a:r>
            <a:r>
              <a:rPr lang="ko-KR" altLang="en-US" sz="7000" dirty="0" err="1" smtClean="0"/>
              <a:t>노드방식은</a:t>
            </a:r>
            <a:r>
              <a:rPr lang="ko-KR" altLang="en-US" sz="7000" dirty="0" smtClean="0"/>
              <a:t> 유지</a:t>
            </a:r>
            <a:endParaRPr lang="en-US" altLang="ko-KR" sz="7000" dirty="0" smtClean="0"/>
          </a:p>
          <a:p>
            <a:pPr algn="ctr"/>
            <a:endParaRPr lang="en-US" altLang="ko-KR" sz="7000" dirty="0" smtClean="0"/>
          </a:p>
          <a:p>
            <a:pPr algn="ctr"/>
            <a:r>
              <a:rPr lang="ko-KR" altLang="en-US" sz="7000" dirty="0" smtClean="0"/>
              <a:t>이 노드로 적에게 </a:t>
            </a:r>
            <a:r>
              <a:rPr lang="ko-KR" altLang="en-US" sz="7000" dirty="0" err="1" smtClean="0"/>
              <a:t>데미지를</a:t>
            </a:r>
            <a:r>
              <a:rPr lang="ko-KR" altLang="en-US" sz="7000" dirty="0" smtClean="0"/>
              <a:t> 부여하고</a:t>
            </a:r>
            <a:endParaRPr lang="en-US" altLang="ko-KR" sz="7000" dirty="0" smtClean="0"/>
          </a:p>
          <a:p>
            <a:pPr algn="ctr"/>
            <a:endParaRPr lang="en-US" altLang="ko-KR" sz="7000" dirty="0" smtClean="0"/>
          </a:p>
          <a:p>
            <a:pPr algn="ctr"/>
            <a:r>
              <a:rPr lang="ko-KR" altLang="en-US" sz="7000" dirty="0" smtClean="0"/>
              <a:t>콤보를 이어 </a:t>
            </a:r>
            <a:r>
              <a:rPr lang="ko-KR" altLang="en-US" sz="7000" dirty="0" err="1" smtClean="0"/>
              <a:t>나갈시</a:t>
            </a:r>
            <a:r>
              <a:rPr lang="ko-KR" altLang="en-US" sz="7000" dirty="0" smtClean="0"/>
              <a:t> </a:t>
            </a:r>
            <a:r>
              <a:rPr lang="ko-KR" altLang="en-US" sz="7000" dirty="0" err="1" smtClean="0"/>
              <a:t>데미지에</a:t>
            </a:r>
            <a:r>
              <a:rPr lang="ko-KR" altLang="en-US" sz="7000" dirty="0" smtClean="0"/>
              <a:t> 가중치를 부여</a:t>
            </a:r>
            <a:endParaRPr lang="en-US" altLang="ko-KR" sz="7000" dirty="0" smtClean="0"/>
          </a:p>
          <a:p>
            <a:pPr algn="ctr"/>
            <a:endParaRPr lang="en-US" altLang="ko-KR" sz="7000" dirty="0"/>
          </a:p>
          <a:p>
            <a:pPr algn="ctr"/>
            <a:r>
              <a:rPr lang="ko-KR" altLang="en-US" sz="7000" dirty="0" smtClean="0"/>
              <a:t>적의 체력이 모두 </a:t>
            </a:r>
            <a:r>
              <a:rPr lang="ko-KR" altLang="en-US" sz="7000" dirty="0" err="1" smtClean="0"/>
              <a:t>소모시</a:t>
            </a:r>
            <a:r>
              <a:rPr lang="ko-KR" altLang="en-US" sz="7000" dirty="0" smtClean="0"/>
              <a:t> 스테이지 </a:t>
            </a:r>
            <a:r>
              <a:rPr lang="ko-KR" altLang="en-US" sz="7000" dirty="0" err="1" smtClean="0"/>
              <a:t>클리어</a:t>
            </a:r>
            <a:endParaRPr lang="en-US" altLang="ko-KR" sz="7000" dirty="0" smtClean="0"/>
          </a:p>
          <a:p>
            <a:pPr algn="ctr"/>
            <a:endParaRPr lang="en-US" altLang="ko-KR" sz="7000" dirty="0" smtClean="0"/>
          </a:p>
          <a:p>
            <a:pPr algn="ctr"/>
            <a:r>
              <a:rPr lang="ko-KR" altLang="en-US" sz="7000" dirty="0" smtClean="0"/>
              <a:t>스테이지를 클리어하면 재화</a:t>
            </a:r>
            <a:r>
              <a:rPr lang="en-US" altLang="ko-KR" sz="7000" dirty="0" smtClean="0"/>
              <a:t>(</a:t>
            </a:r>
            <a:r>
              <a:rPr lang="ko-KR" altLang="en-US" sz="7000" dirty="0" smtClean="0"/>
              <a:t>경험치</a:t>
            </a:r>
            <a:r>
              <a:rPr lang="en-US" altLang="ko-KR" sz="7000" dirty="0" smtClean="0"/>
              <a:t>,</a:t>
            </a:r>
            <a:r>
              <a:rPr lang="ko-KR" altLang="en-US" sz="7000" dirty="0" smtClean="0"/>
              <a:t>돈</a:t>
            </a:r>
            <a:r>
              <a:rPr lang="en-US" altLang="ko-KR" sz="7000" dirty="0" smtClean="0"/>
              <a:t>)</a:t>
            </a:r>
            <a:r>
              <a:rPr lang="ko-KR" altLang="en-US" sz="7000" dirty="0" smtClean="0"/>
              <a:t> 지급</a:t>
            </a:r>
            <a:endParaRPr lang="en-US" altLang="ko-KR" sz="7000" dirty="0" smtClean="0"/>
          </a:p>
          <a:p>
            <a:pPr algn="ctr"/>
            <a:endParaRPr lang="en-US" altLang="ko-KR" sz="7000" dirty="0" smtClean="0"/>
          </a:p>
          <a:p>
            <a:pPr algn="ctr"/>
            <a:r>
              <a:rPr lang="ko-KR" altLang="en-US" sz="7000" dirty="0" smtClean="0"/>
              <a:t>재화를 이용하여 아이템</a:t>
            </a:r>
            <a:r>
              <a:rPr lang="en-US" altLang="ko-KR" sz="7000" dirty="0" smtClean="0"/>
              <a:t>, </a:t>
            </a:r>
            <a:r>
              <a:rPr lang="ko-KR" altLang="en-US" sz="7000" dirty="0" err="1" smtClean="0"/>
              <a:t>능력치</a:t>
            </a:r>
            <a:r>
              <a:rPr lang="ko-KR" altLang="en-US" sz="7000" dirty="0" smtClean="0"/>
              <a:t> 구입 가능</a:t>
            </a:r>
            <a:endParaRPr lang="en-US" altLang="ko-KR" sz="7000" dirty="0" smtClean="0"/>
          </a:p>
          <a:p>
            <a:pPr algn="ctr"/>
            <a:r>
              <a:rPr lang="ko-KR" altLang="en-US" dirty="0" smtClean="0"/>
              <a:t> </a:t>
            </a:r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 smtClean="0"/>
              <a:t/>
            </a:r>
            <a:br>
              <a:rPr lang="en-US" altLang="ko-KR" dirty="0" smtClean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83131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272691FF-CEF8-4290-BD99-E22D09292076}"/>
              </a:ext>
            </a:extLst>
          </p:cNvPr>
          <p:cNvSpPr txBox="1">
            <a:spLocks/>
          </p:cNvSpPr>
          <p:nvPr/>
        </p:nvSpPr>
        <p:spPr>
          <a:xfrm>
            <a:off x="498764" y="525212"/>
            <a:ext cx="11230495" cy="768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algn="ctr"/>
            <a:r>
              <a:rPr lang="ko-KR" altLang="en-US" sz="14400" b="1" dirty="0" err="1" smtClean="0">
                <a:solidFill>
                  <a:schemeClr val="accent2"/>
                </a:solidFill>
              </a:rPr>
              <a:t>게임배경</a:t>
            </a:r>
            <a:endParaRPr lang="en-US" altLang="ko-KR" sz="14400" b="1" dirty="0" smtClean="0">
              <a:solidFill>
                <a:schemeClr val="accent2"/>
              </a:solidFill>
            </a:endParaRPr>
          </a:p>
          <a:p>
            <a:pPr algn="ctr"/>
            <a:endParaRPr lang="en-US" altLang="ko-KR" sz="7000" dirty="0" smtClean="0"/>
          </a:p>
          <a:p>
            <a:pPr algn="ctr"/>
            <a:r>
              <a:rPr lang="ko-KR" altLang="en-US" sz="7000" b="1" dirty="0" smtClean="0"/>
              <a:t>중세시대</a:t>
            </a:r>
            <a:endParaRPr lang="en-US" altLang="ko-KR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517" y="1425024"/>
            <a:ext cx="4278371" cy="3838058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272691FF-CEF8-4290-BD99-E22D09292076}"/>
              </a:ext>
            </a:extLst>
          </p:cNvPr>
          <p:cNvSpPr txBox="1">
            <a:spLocks/>
          </p:cNvSpPr>
          <p:nvPr/>
        </p:nvSpPr>
        <p:spPr>
          <a:xfrm>
            <a:off x="435033" y="5523932"/>
            <a:ext cx="11230495" cy="768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algn="ctr"/>
            <a:r>
              <a:rPr lang="ko-KR" altLang="en-US" sz="7000" dirty="0" smtClean="0"/>
              <a:t>선정 이유</a:t>
            </a:r>
            <a:r>
              <a:rPr lang="en-US" altLang="ko-KR" sz="7000" dirty="0" smtClean="0"/>
              <a:t>: </a:t>
            </a:r>
            <a:r>
              <a:rPr lang="ko-KR" altLang="en-US" sz="7000" dirty="0" smtClean="0"/>
              <a:t>중세 시대 음악을 사람들에게 알려주고 싶어서</a:t>
            </a:r>
            <a:endParaRPr lang="en-US" altLang="ko-KR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5917" y="1666092"/>
            <a:ext cx="6273342" cy="352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605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56117" y="526216"/>
            <a:ext cx="3275214" cy="1371600"/>
          </a:xfrm>
        </p:spPr>
        <p:txBody>
          <a:bodyPr/>
          <a:lstStyle/>
          <a:p>
            <a:r>
              <a:rPr lang="ko-KR" altLang="en-US" b="1" dirty="0" err="1" smtClean="0">
                <a:solidFill>
                  <a:schemeClr val="accent2"/>
                </a:solidFill>
              </a:rPr>
              <a:t>게임스토리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sz="2800" dirty="0"/>
              <a:t>어느 중세시대 평화로운 </a:t>
            </a:r>
            <a:r>
              <a:rPr lang="ko-KR" altLang="en-US" sz="2800" dirty="0" err="1"/>
              <a:t>리듬왕실에</a:t>
            </a:r>
            <a:r>
              <a:rPr lang="ko-KR" altLang="en-US" sz="2800" dirty="0"/>
              <a:t> 큰 불행이 </a:t>
            </a:r>
            <a:r>
              <a:rPr lang="ko-KR" altLang="en-US" sz="2800" dirty="0" smtClean="0"/>
              <a:t>닥쳐왔다</a:t>
            </a:r>
            <a:r>
              <a:rPr lang="en-US" altLang="ko-KR" sz="2800" dirty="0" smtClean="0"/>
              <a:t>,</a:t>
            </a:r>
          </a:p>
          <a:p>
            <a:endParaRPr lang="ko-KR" altLang="en-US" sz="2800" dirty="0"/>
          </a:p>
          <a:p>
            <a:pPr marL="0" indent="0">
              <a:buNone/>
            </a:pPr>
            <a:r>
              <a:rPr lang="ko-KR" altLang="en-US" sz="2800" dirty="0"/>
              <a:t>주인공인 공주는 눈을 떠보니 </a:t>
            </a:r>
            <a:r>
              <a:rPr lang="ko-KR" altLang="en-US" sz="2800" dirty="0" smtClean="0"/>
              <a:t>자신을 </a:t>
            </a:r>
            <a:r>
              <a:rPr lang="ko-KR" altLang="en-US" sz="2800" dirty="0"/>
              <a:t>제외하고 모든 사람들이 괴물로 </a:t>
            </a:r>
            <a:r>
              <a:rPr lang="ko-KR" altLang="en-US" sz="2800" dirty="0" smtClean="0"/>
              <a:t>변해 있었고 </a:t>
            </a:r>
            <a:endParaRPr lang="en-US" altLang="ko-KR" sz="2800" dirty="0" smtClean="0"/>
          </a:p>
          <a:p>
            <a:pPr marL="0" indent="0">
              <a:buNone/>
            </a:pPr>
            <a:endParaRPr lang="ko-KR" altLang="en-US" sz="2800" dirty="0"/>
          </a:p>
          <a:p>
            <a:pPr marL="0" indent="0">
              <a:buNone/>
            </a:pPr>
            <a:r>
              <a:rPr lang="ko-KR" altLang="en-US" sz="2800" dirty="0"/>
              <a:t>뛰어난 검술을 지니고 있던 </a:t>
            </a:r>
            <a:r>
              <a:rPr lang="ko-KR" altLang="en-US" sz="2800" dirty="0" smtClean="0"/>
              <a:t>공주는 자신이 </a:t>
            </a:r>
            <a:r>
              <a:rPr lang="ko-KR" altLang="en-US" sz="2800" dirty="0"/>
              <a:t>가장 사랑했던 왕자를 구하러 </a:t>
            </a:r>
            <a:r>
              <a:rPr lang="ko-KR" altLang="en-US" sz="2800" dirty="0" smtClean="0"/>
              <a:t>떠나고</a:t>
            </a:r>
            <a:endParaRPr lang="en-US" altLang="ko-KR" sz="2800" dirty="0" smtClean="0"/>
          </a:p>
          <a:p>
            <a:pPr marL="0" indent="0">
              <a:buNone/>
            </a:pPr>
            <a:endParaRPr lang="ko-KR" altLang="en-US" sz="2800" dirty="0"/>
          </a:p>
          <a:p>
            <a:pPr marL="0" indent="0">
              <a:buNone/>
            </a:pPr>
            <a:r>
              <a:rPr lang="ko-KR" altLang="en-US" sz="2800" dirty="0"/>
              <a:t>이상하게 변해버린 세상의 비밀을 </a:t>
            </a:r>
            <a:r>
              <a:rPr lang="ko-KR" altLang="en-US" sz="2800" dirty="0" err="1"/>
              <a:t>파해치고자</a:t>
            </a:r>
            <a:r>
              <a:rPr lang="ko-KR" altLang="en-US" sz="2800" dirty="0"/>
              <a:t> 한다</a:t>
            </a:r>
            <a:r>
              <a:rPr lang="en-US" altLang="ko-KR" sz="2800" dirty="0"/>
              <a:t>. 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44274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비누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825_TF78757031.potx" id="{FCFDAA4C-9095-4149-B887-24F0E9693C42}" vid="{F8EC76DB-02DA-4F08-8C49-2BD8794CD08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728D249-1983-451D-8451-059C0BA5C7B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Savon 디자인</Template>
  <TotalTime>0</TotalTime>
  <Words>212</Words>
  <Application>Microsoft Office PowerPoint</Application>
  <PresentationFormat>와이드스크린</PresentationFormat>
  <Paragraphs>132</Paragraphs>
  <Slides>11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맑은 고딕</vt:lpstr>
      <vt:lpstr>Calibri</vt:lpstr>
      <vt:lpstr>Century Gothic</vt:lpstr>
      <vt:lpstr>Garamond</vt:lpstr>
      <vt:lpstr>비누</vt:lpstr>
      <vt:lpstr>게임 개발 계획</vt:lpstr>
      <vt:lpstr>목차</vt:lpstr>
      <vt:lpstr>게임명 : 리듬르네상스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게임스토리</vt:lpstr>
      <vt:lpstr>스테이지</vt:lpstr>
      <vt:lpstr>들어주셔서 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2022-10-25T11:21:28Z</dcterms:created>
  <dcterms:modified xsi:type="dcterms:W3CDTF">2022-10-26T12:05:49Z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